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76" r:id="rId13"/>
    <p:sldId id="277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38D7-A023-4936-BC11-810C461DF3BE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882B0-1746-4F9B-9506-11937ABDB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Steps for Drawing a __</a:t>
            </a:r>
            <a:r>
              <a:rPr lang="en-US" u="sng" dirty="0" smtClean="0"/>
              <a:t>1</a:t>
            </a:r>
            <a:r>
              <a:rPr lang="en-US" dirty="0" smtClean="0"/>
              <a:t>__  __</a:t>
            </a:r>
            <a:r>
              <a:rPr lang="en-US" u="sng" dirty="0" smtClean="0"/>
              <a:t>2</a:t>
            </a:r>
            <a:r>
              <a:rPr lang="en-US" dirty="0" smtClean="0"/>
              <a:t>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 </a:t>
            </a:r>
            <a:r>
              <a:rPr lang="en-US" u="sng" dirty="0" smtClean="0"/>
              <a:t>__3___</a:t>
            </a:r>
            <a:r>
              <a:rPr lang="en-US" dirty="0" smtClean="0"/>
              <a:t> ___</a:t>
            </a:r>
            <a:r>
              <a:rPr lang="en-US" u="sng" dirty="0" smtClean="0"/>
              <a:t>4</a:t>
            </a:r>
            <a:r>
              <a:rPr lang="en-US" dirty="0" smtClean="0"/>
              <a:t>___ a __</a:t>
            </a:r>
            <a:r>
              <a:rPr lang="en-US" u="sng" dirty="0" smtClean="0"/>
              <a:t>5</a:t>
            </a:r>
            <a:r>
              <a:rPr lang="en-US" dirty="0" smtClean="0"/>
              <a:t>___</a:t>
            </a:r>
          </a:p>
          <a:p>
            <a:r>
              <a:rPr lang="en-US" dirty="0" smtClean="0"/>
              <a:t>G.C.4(+)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these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239000" cy="546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</a:t>
            </a:r>
            <a:r>
              <a:rPr lang="en-US" dirty="0" smtClean="0"/>
              <a:t>Apple Key </a:t>
            </a:r>
            <a:r>
              <a:rPr lang="en-US" smtClean="0"/>
              <a:t>+ </a:t>
            </a:r>
            <a:r>
              <a:rPr lang="en-US" smtClean="0"/>
              <a:t>H (on Mac)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just make? Go back to the first slide and fill in the five blanks.</a:t>
            </a:r>
          </a:p>
          <a:p>
            <a:pPr lvl="1"/>
            <a:r>
              <a:rPr lang="en-US" dirty="0" smtClean="0"/>
              <a:t>What were you given? What did you draw on slide 2? Be specific about locations of the objects.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 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48325"/>
            <a:ext cx="7434216" cy="40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BD and 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points may be labeled differently and that is okay. You still need to find the measures of these two segments.</a:t>
            </a:r>
          </a:p>
          <a:p>
            <a:r>
              <a:rPr lang="en-US" dirty="0" smtClean="0"/>
              <a:t>What do you notice about the lengths of these segments?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733800"/>
            <a:ext cx="4682949" cy="2733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Steps for Drawing a __</a:t>
            </a:r>
            <a:r>
              <a:rPr lang="en-US" u="sng" dirty="0"/>
              <a:t>6</a:t>
            </a:r>
            <a:r>
              <a:rPr lang="en-US" dirty="0" smtClean="0"/>
              <a:t>__  __</a:t>
            </a:r>
            <a:r>
              <a:rPr lang="en-US" u="sng" dirty="0"/>
              <a:t>7</a:t>
            </a:r>
            <a:r>
              <a:rPr lang="en-US" dirty="0" smtClean="0"/>
              <a:t>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 </a:t>
            </a:r>
            <a:r>
              <a:rPr lang="en-US" u="sng" dirty="0" smtClean="0"/>
              <a:t>__8___</a:t>
            </a:r>
            <a:r>
              <a:rPr lang="en-US" dirty="0" smtClean="0"/>
              <a:t> ___</a:t>
            </a:r>
            <a:r>
              <a:rPr lang="en-US" u="sng" dirty="0"/>
              <a:t>9</a:t>
            </a:r>
            <a:r>
              <a:rPr lang="en-US" dirty="0" smtClean="0"/>
              <a:t>___ a __</a:t>
            </a:r>
            <a:r>
              <a:rPr lang="en-US" u="sng" dirty="0" smtClean="0"/>
              <a:t>10</a:t>
            </a:r>
            <a:r>
              <a:rPr lang="en-US" dirty="0" smtClean="0"/>
              <a:t>___</a:t>
            </a:r>
          </a:p>
          <a:p>
            <a:r>
              <a:rPr lang="en-US" dirty="0" smtClean="0"/>
              <a:t>G.C.4(+)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 not have to make the letter this large, you just need to make the point.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773891"/>
            <a:ext cx="4876800" cy="395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37460"/>
            <a:ext cx="6400800" cy="51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75515"/>
            <a:ext cx="6400799" cy="520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these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64" y="1238772"/>
            <a:ext cx="6824435" cy="508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 -&gt; Perpendicular Line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62867"/>
            <a:ext cx="5562600" cy="518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GSP and draw this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646" y="1676400"/>
            <a:ext cx="900435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95723"/>
            <a:ext cx="6172200" cy="540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these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Apple Key + </a:t>
            </a:r>
            <a:r>
              <a:rPr lang="en-US" dirty="0" smtClean="0"/>
              <a:t>H (on Mac)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just make? Go back to the first slide and fill in the five blanks.</a:t>
            </a:r>
          </a:p>
          <a:p>
            <a:pPr lvl="1"/>
            <a:r>
              <a:rPr lang="en-US" dirty="0" smtClean="0"/>
              <a:t>What were you given? What did you draw on slide 15? Be specific about locations of the objects.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02" y="1252748"/>
            <a:ext cx="8792598" cy="438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this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39186"/>
            <a:ext cx="7924800" cy="504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 -&gt; Midpoint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8468"/>
            <a:ext cx="7467599" cy="48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30559"/>
            <a:ext cx="7924800" cy="517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this</a:t>
            </a:r>
            <a:endParaRPr lang="en-US" dirty="0"/>
          </a:p>
        </p:txBody>
      </p:sp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31983"/>
            <a:ext cx="7162800" cy="50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Hold down the line segment button until you see a menu. Choose the line.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2081213" cy="494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69696"/>
            <a:ext cx="1828800" cy="489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2133600" y="3886200"/>
            <a:ext cx="3048000" cy="914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417" y="990600"/>
            <a:ext cx="7367983" cy="558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4770</TotalTime>
  <Words>255</Words>
  <Application>Microsoft Office PowerPoint</Application>
  <PresentationFormat>On-screen Show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Steps for Drawing a __1__  __2__</vt:lpstr>
      <vt:lpstr>Open GSP and draw this</vt:lpstr>
      <vt:lpstr>Draw this</vt:lpstr>
      <vt:lpstr>Highlight this</vt:lpstr>
      <vt:lpstr>Construct -&gt; Midpoint</vt:lpstr>
      <vt:lpstr>Draw this</vt:lpstr>
      <vt:lpstr>Find this</vt:lpstr>
      <vt:lpstr>Hold down the line segment button until you see a menu. Choose the line.</vt:lpstr>
      <vt:lpstr>Draw this</vt:lpstr>
      <vt:lpstr>Highlight these</vt:lpstr>
      <vt:lpstr>Hit Apple Key + H (on Mac)</vt:lpstr>
      <vt:lpstr>Draw this </vt:lpstr>
      <vt:lpstr>Find BD and CD</vt:lpstr>
      <vt:lpstr>Steps for Drawing a __6__  __7__</vt:lpstr>
      <vt:lpstr>Draw this</vt:lpstr>
      <vt:lpstr>Draw this</vt:lpstr>
      <vt:lpstr>Draw this</vt:lpstr>
      <vt:lpstr>Highlight these</vt:lpstr>
      <vt:lpstr>Construct -&gt; Perpendicular Line</vt:lpstr>
      <vt:lpstr>Highlight these</vt:lpstr>
      <vt:lpstr>Hit Apple Key + H (on Mac)</vt:lpstr>
    </vt:vector>
  </TitlesOfParts>
  <Company>Howard County Public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a Tangent Line</dc:title>
  <dc:creator>.</dc:creator>
  <cp:lastModifiedBy>.</cp:lastModifiedBy>
  <cp:revision>14</cp:revision>
  <dcterms:created xsi:type="dcterms:W3CDTF">2013-04-19T17:11:31Z</dcterms:created>
  <dcterms:modified xsi:type="dcterms:W3CDTF">2013-04-23T17:21:51Z</dcterms:modified>
</cp:coreProperties>
</file>